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02" d="100"/>
          <a:sy n="102" d="100"/>
        </p:scale>
        <p:origin x="-9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slide" Target="slides/slide4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A90C-C342-704B-9E97-B5297C19AA66}" type="datetimeFigureOut">
              <a:rPr lang="en-US" smtClean="0"/>
              <a:t>3/15/11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A90C-C342-704B-9E97-B5297C19AA66}" type="datetimeFigureOut">
              <a:rPr lang="en-US" smtClean="0"/>
              <a:t>3/15/11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7233A-EBC9-194A-AA1D-BF22D546ABF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7A7233A-EBC9-194A-AA1D-BF22D546ABF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A90C-C342-704B-9E97-B5297C19AA66}" type="datetimeFigureOut">
              <a:rPr lang="en-US" smtClean="0"/>
              <a:t>3/15/11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A90C-C342-704B-9E97-B5297C19AA66}" type="datetimeFigureOut">
              <a:rPr lang="en-US" smtClean="0"/>
              <a:t>3/15/11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7A7233A-EBC9-194A-AA1D-BF22D546ABF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A90C-C342-704B-9E97-B5297C19AA66}" type="datetimeFigureOut">
              <a:rPr lang="en-US" smtClean="0"/>
              <a:t>3/15/11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A7233A-EBC9-194A-AA1D-BF22D546ABF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2C0A90C-C342-704B-9E97-B5297C19AA66}" type="datetimeFigureOut">
              <a:rPr lang="en-US" smtClean="0"/>
              <a:t>3/15/11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7233A-EBC9-194A-AA1D-BF22D546ABF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A90C-C342-704B-9E97-B5297C19AA66}" type="datetimeFigureOut">
              <a:rPr lang="en-US" smtClean="0"/>
              <a:t>3/15/11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7A7233A-EBC9-194A-AA1D-BF22D546ABF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A90C-C342-704B-9E97-B5297C19AA66}" type="datetimeFigureOut">
              <a:rPr lang="en-US" smtClean="0"/>
              <a:t>3/15/11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7A7233A-EBC9-194A-AA1D-BF22D546AB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A90C-C342-704B-9E97-B5297C19AA66}" type="datetimeFigureOut">
              <a:rPr lang="en-US" smtClean="0"/>
              <a:t>3/15/11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A7233A-EBC9-194A-AA1D-BF22D546AB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A90C-C342-704B-9E97-B5297C19AA66}" type="datetimeFigureOut">
              <a:rPr lang="en-US" smtClean="0"/>
              <a:t>3/15/11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7A7233A-EBC9-194A-AA1D-BF22D546ABF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2C0A90C-C342-704B-9E97-B5297C19AA66}" type="datetimeFigureOut">
              <a:rPr lang="en-US" smtClean="0"/>
              <a:t>3/15/11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2C0A90C-C342-704B-9E97-B5297C19AA66}" type="datetimeFigureOut">
              <a:rPr lang="en-US" smtClean="0"/>
              <a:t>3/15/11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A7233A-EBC9-194A-AA1D-BF22D546ABF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pto.gov/trademarks/teas/index.js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Headline</a:t>
            </a:r>
          </a:p>
          <a:p>
            <a:r>
              <a:rPr lang="en-US" sz="2400" dirty="0" smtClean="0"/>
              <a:t>Copy</a:t>
            </a:r>
          </a:p>
          <a:p>
            <a:r>
              <a:rPr lang="en-US" sz="2400" dirty="0" smtClean="0"/>
              <a:t>TM</a:t>
            </a: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BELL RINGER/VOCAB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YOU MUST FILE</a:t>
            </a: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://www.uspto.gov/trademarks/teas/index.</a:t>
            </a:r>
            <a:r>
              <a:rPr lang="en-US" dirty="0" smtClean="0">
                <a:hlinkClick r:id="rId2"/>
              </a:rPr>
              <a:t>jsp</a:t>
            </a:r>
            <a:endParaRPr lang="en-US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www.uspto.gov/main/profiles/acadres.htm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Any time you claim rights in a mark, you may use the "TM" (trademark)</a:t>
            </a:r>
            <a:r>
              <a:rPr lang="en-US" dirty="0" smtClean="0"/>
              <a:t> designation </a:t>
            </a:r>
            <a:r>
              <a:rPr lang="en-US" dirty="0" smtClean="0"/>
              <a:t>to alert the public to your claim, regardless of whether you have filed an application with the USPTO. However, you may use the federal registration symbol "®" only after the USPTO actually </a:t>
            </a:r>
            <a:r>
              <a:rPr lang="en-US" i="1" dirty="0" smtClean="0"/>
              <a:t>registers a mark, and </a:t>
            </a:r>
            <a:r>
              <a:rPr lang="en-US" b="1" i="1" dirty="0" smtClean="0"/>
              <a:t>not while an application is pending</a:t>
            </a:r>
            <a:r>
              <a:rPr lang="en-US" b="1" i="1" dirty="0" smtClean="0"/>
              <a:t>.</a:t>
            </a:r>
          </a:p>
          <a:p>
            <a:r>
              <a:rPr lang="en-US" b="1" i="1" dirty="0" smtClean="0"/>
              <a:t>$275 - 375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a piece of paper 1 -5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What is the brand name?</a:t>
            </a:r>
          </a:p>
          <a:p>
            <a:pPr marL="457200" indent="-457200">
              <a:buAutoNum type="arabicPeriod"/>
            </a:pPr>
            <a:r>
              <a:rPr lang="en-US" dirty="0" smtClean="0"/>
              <a:t>What is the headline?</a:t>
            </a:r>
          </a:p>
          <a:p>
            <a:pPr marL="457200" indent="-457200">
              <a:buAutoNum type="arabicPeriod"/>
            </a:pPr>
            <a:r>
              <a:rPr lang="en-US" dirty="0" smtClean="0"/>
              <a:t>What is the copy?</a:t>
            </a:r>
          </a:p>
          <a:p>
            <a:pPr marL="457200" indent="-457200">
              <a:buAutoNum type="arabicPeriod"/>
            </a:pPr>
            <a:r>
              <a:rPr lang="en-US" dirty="0" smtClean="0"/>
              <a:t>What does tm stand for?</a:t>
            </a:r>
          </a:p>
          <a:p>
            <a:pPr marL="457200" indent="-457200">
              <a:buAutoNum type="arabicPeriod"/>
            </a:pPr>
            <a:r>
              <a:rPr lang="en-US" dirty="0" smtClean="0"/>
              <a:t>How long do you think TM last?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752" y="1371600"/>
            <a:ext cx="4498848" cy="521004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HUMAN BRAIN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Cannot take in more than 7 words at a time.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Persuade</a:t>
            </a:r>
          </a:p>
          <a:p>
            <a:r>
              <a:rPr lang="en-US" dirty="0" smtClean="0"/>
              <a:t>STAND OUT</a:t>
            </a:r>
          </a:p>
          <a:p>
            <a:r>
              <a:rPr lang="en-US" dirty="0" smtClean="0"/>
              <a:t>Creative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44</TotalTime>
  <Words>174</Words>
  <Application>Microsoft Macintosh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BELL RINGER/VOCAB</vt:lpstr>
      <vt:lpstr>TM</vt:lpstr>
      <vt:lpstr>Number a piece of paper 1 -5</vt:lpstr>
      <vt:lpstr>THE HUMAN BRAIN</vt:lpstr>
    </vt:vector>
  </TitlesOfParts>
  <Company>Clark County School District</Company>
  <LinksUpToDate>false</LinksUpToDate>
  <SharedDoc>false</SharedDoc>
  <HyperlinksChanged>false</HyperlinksChanged>
  <AppVersion>12.0001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RINGER/VOCAB</dc:title>
  <dc:creator>CCSD</dc:creator>
  <cp:lastModifiedBy>CCSD</cp:lastModifiedBy>
  <cp:revision>5</cp:revision>
  <dcterms:created xsi:type="dcterms:W3CDTF">2011-03-15T14:23:23Z</dcterms:created>
  <dcterms:modified xsi:type="dcterms:W3CDTF">2011-03-15T15:08:23Z</dcterms:modified>
</cp:coreProperties>
</file>